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37AA2-54D2-4336-AB80-182252557914}" v="1" dt="2024-08-07T09:54:13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6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vita Chhatani" userId="50a23331-6823-43ac-bdb8-4ae3b43d70f0" providerId="ADAL" clId="{49537AA2-54D2-4336-AB80-182252557914}"/>
    <pc:docChg chg="addSld delSld modSld">
      <pc:chgData name="Kavita Chhatani" userId="50a23331-6823-43ac-bdb8-4ae3b43d70f0" providerId="ADAL" clId="{49537AA2-54D2-4336-AB80-182252557914}" dt="2024-08-07T09:54:21.512" v="3" actId="1076"/>
      <pc:docMkLst>
        <pc:docMk/>
      </pc:docMkLst>
      <pc:sldChg chg="new del">
        <pc:chgData name="Kavita Chhatani" userId="50a23331-6823-43ac-bdb8-4ae3b43d70f0" providerId="ADAL" clId="{49537AA2-54D2-4336-AB80-182252557914}" dt="2024-08-07T09:54:15.794" v="2" actId="47"/>
        <pc:sldMkLst>
          <pc:docMk/>
          <pc:sldMk cId="838391447" sldId="260"/>
        </pc:sldMkLst>
      </pc:sldChg>
      <pc:sldChg chg="modSp add mod">
        <pc:chgData name="Kavita Chhatani" userId="50a23331-6823-43ac-bdb8-4ae3b43d70f0" providerId="ADAL" clId="{49537AA2-54D2-4336-AB80-182252557914}" dt="2024-08-07T09:54:21.512" v="3" actId="1076"/>
        <pc:sldMkLst>
          <pc:docMk/>
          <pc:sldMk cId="4030327092" sldId="261"/>
        </pc:sldMkLst>
        <pc:spChg chg="mod">
          <ac:chgData name="Kavita Chhatani" userId="50a23331-6823-43ac-bdb8-4ae3b43d70f0" providerId="ADAL" clId="{49537AA2-54D2-4336-AB80-182252557914}" dt="2024-08-07T09:54:21.512" v="3" actId="1076"/>
          <ac:spMkLst>
            <pc:docMk/>
            <pc:sldMk cId="4030327092" sldId="261"/>
            <ac:spMk id="2" creationId="{D25F4CFD-3D62-4C8A-2729-D1D03D57B0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25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59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86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94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41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8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46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17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53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8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33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83072-AC16-467C-A712-AEDB1AA869B9}" type="datetimeFigureOut">
              <a:rPr lang="en-IN" smtClean="0"/>
              <a:t>07-08-2024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B5CDC-4872-419D-AD24-1C6F0BB9F3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99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orange card&#10;&#10;Description automatically generated">
            <a:extLst>
              <a:ext uri="{FF2B5EF4-FFF2-40B4-BE49-F238E27FC236}">
                <a16:creationId xmlns:a16="http://schemas.microsoft.com/office/drawing/2014/main" id="{6FFC397D-B081-D9B5-95CA-54E38ACE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B8E1481C-83F2-510A-64DF-7CAF4E1D6915}"/>
              </a:ext>
            </a:extLst>
          </p:cNvPr>
          <p:cNvSpPr/>
          <p:nvPr/>
        </p:nvSpPr>
        <p:spPr>
          <a:xfrm>
            <a:off x="9521687" y="1558097"/>
            <a:ext cx="3260035" cy="11628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7D7F558D-750A-7302-C58B-DCD81BDE7E56}"/>
              </a:ext>
            </a:extLst>
          </p:cNvPr>
          <p:cNvSpPr/>
          <p:nvPr/>
        </p:nvSpPr>
        <p:spPr>
          <a:xfrm>
            <a:off x="2503006" y="5442985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8ECE-B33D-6118-87DB-4F014A9F3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3" t="38140" r="8073" b="42931"/>
          <a:stretch/>
        </p:blipFill>
        <p:spPr>
          <a:xfrm>
            <a:off x="6202017" y="1415740"/>
            <a:ext cx="3239807" cy="1447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85331-885A-7825-D1A6-17FF224A980B}"/>
              </a:ext>
            </a:extLst>
          </p:cNvPr>
          <p:cNvSpPr txBox="1"/>
          <p:nvPr/>
        </p:nvSpPr>
        <p:spPr>
          <a:xfrm>
            <a:off x="7079145" y="5816912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A123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A867D-4EFF-7C8E-438E-F3E62B85EAFD}"/>
              </a:ext>
            </a:extLst>
          </p:cNvPr>
          <p:cNvSpPr txBox="1"/>
          <p:nvPr/>
        </p:nvSpPr>
        <p:spPr>
          <a:xfrm>
            <a:off x="9338156" y="5809768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2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3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card&#10;&#10;Description automatically generated">
            <a:extLst>
              <a:ext uri="{FF2B5EF4-FFF2-40B4-BE49-F238E27FC236}">
                <a16:creationId xmlns:a16="http://schemas.microsoft.com/office/drawing/2014/main" id="{76F64C65-217F-2CD3-F12C-649F9F9FE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12517-C264-BD68-7CA3-14D67D20C80B}"/>
              </a:ext>
            </a:extLst>
          </p:cNvPr>
          <p:cNvSpPr txBox="1"/>
          <p:nvPr/>
        </p:nvSpPr>
        <p:spPr>
          <a:xfrm>
            <a:off x="2207578" y="475681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A123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AC9D-CA91-0EC4-0FDD-DBAE49F412C3}"/>
              </a:ext>
            </a:extLst>
          </p:cNvPr>
          <p:cNvSpPr txBox="1"/>
          <p:nvPr/>
        </p:nvSpPr>
        <p:spPr>
          <a:xfrm>
            <a:off x="4446711" y="474966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2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113F9-B901-08F3-0300-514718EAAFA4}"/>
              </a:ext>
            </a:extLst>
          </p:cNvPr>
          <p:cNvSpPr txBox="1"/>
          <p:nvPr/>
        </p:nvSpPr>
        <p:spPr>
          <a:xfrm>
            <a:off x="1323658" y="3827669"/>
            <a:ext cx="34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Company Name here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1315EA98-CDDA-F425-F2D9-2243F6A52817}"/>
              </a:ext>
            </a:extLst>
          </p:cNvPr>
          <p:cNvSpPr/>
          <p:nvPr/>
        </p:nvSpPr>
        <p:spPr>
          <a:xfrm>
            <a:off x="-2719455" y="5087837"/>
            <a:ext cx="3260034" cy="12291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F705D79C-C68E-B65D-F0FC-F72BBA6F994C}"/>
              </a:ext>
            </a:extLst>
          </p:cNvPr>
          <p:cNvSpPr/>
          <p:nvPr/>
        </p:nvSpPr>
        <p:spPr>
          <a:xfrm>
            <a:off x="-2531495" y="223551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5E656A9E-9D56-82B7-B8EA-6B65007B70B1}"/>
              </a:ext>
            </a:extLst>
          </p:cNvPr>
          <p:cNvSpPr/>
          <p:nvPr/>
        </p:nvSpPr>
        <p:spPr>
          <a:xfrm>
            <a:off x="-2531495" y="358679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62BED-1F65-36FB-A4F7-4BA5BCF8B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3" t="38140" r="8073" b="42931"/>
          <a:stretch/>
        </p:blipFill>
        <p:spPr>
          <a:xfrm>
            <a:off x="1142505" y="1572468"/>
            <a:ext cx="3239807" cy="1447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585BC0-B533-0DB5-CE23-AE920BD5E7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4" t="36557" r="6705" b="18151"/>
          <a:stretch/>
        </p:blipFill>
        <p:spPr>
          <a:xfrm>
            <a:off x="5615771" y="2235517"/>
            <a:ext cx="4868288" cy="3423920"/>
          </a:xfrm>
          <a:prstGeom prst="rect">
            <a:avLst/>
          </a:prstGeom>
        </p:spPr>
      </p:pic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AD995CE3-7290-A809-1A57-6D4FA4F823B1}"/>
              </a:ext>
            </a:extLst>
          </p:cNvPr>
          <p:cNvSpPr/>
          <p:nvPr/>
        </p:nvSpPr>
        <p:spPr>
          <a:xfrm>
            <a:off x="9118600" y="3020060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the product images that you would be exhibiting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trade fair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card&#10;&#10;Description automatically generated">
            <a:extLst>
              <a:ext uri="{FF2B5EF4-FFF2-40B4-BE49-F238E27FC236}">
                <a16:creationId xmlns:a16="http://schemas.microsoft.com/office/drawing/2014/main" id="{92481901-5C93-9A66-411F-C570F29B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BAC31-E8BF-17B5-B139-E7197BADAE36}"/>
              </a:ext>
            </a:extLst>
          </p:cNvPr>
          <p:cNvSpPr txBox="1"/>
          <p:nvPr/>
        </p:nvSpPr>
        <p:spPr>
          <a:xfrm>
            <a:off x="2207578" y="475681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A123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F30E2-AC59-FD36-CCAC-82D07BCF8AD5}"/>
              </a:ext>
            </a:extLst>
          </p:cNvPr>
          <p:cNvSpPr txBox="1"/>
          <p:nvPr/>
        </p:nvSpPr>
        <p:spPr>
          <a:xfrm>
            <a:off x="4446711" y="474966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2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80CD39DC-5C4B-9B38-E50C-A9D13F3FDDC6}"/>
              </a:ext>
            </a:extLst>
          </p:cNvPr>
          <p:cNvSpPr/>
          <p:nvPr/>
        </p:nvSpPr>
        <p:spPr>
          <a:xfrm>
            <a:off x="-2461046" y="4442239"/>
            <a:ext cx="3260034" cy="108912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AD1BAA3F-1CBF-24E9-554E-D4FAAC936E5B}"/>
              </a:ext>
            </a:extLst>
          </p:cNvPr>
          <p:cNvSpPr/>
          <p:nvPr/>
        </p:nvSpPr>
        <p:spPr>
          <a:xfrm>
            <a:off x="-2470043" y="1395195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Logo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7081C8F-3B3D-FB9C-68E1-EB47675F9BF9}"/>
              </a:ext>
            </a:extLst>
          </p:cNvPr>
          <p:cNvSpPr/>
          <p:nvPr/>
        </p:nvSpPr>
        <p:spPr>
          <a:xfrm>
            <a:off x="-2470043" y="3558637"/>
            <a:ext cx="3260034" cy="88360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4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Include your Company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13A5E-415B-15B0-CE14-75D72D3D95A9}"/>
              </a:ext>
            </a:extLst>
          </p:cNvPr>
          <p:cNvSpPr txBox="1"/>
          <p:nvPr/>
        </p:nvSpPr>
        <p:spPr>
          <a:xfrm>
            <a:off x="1323658" y="3827669"/>
            <a:ext cx="34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Company Name here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CDD0B3-9FBE-FDFF-DACA-0C88695F1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6" t="36949" r="16048" b="12801"/>
          <a:stretch/>
        </p:blipFill>
        <p:spPr>
          <a:xfrm>
            <a:off x="6331832" y="1643318"/>
            <a:ext cx="3684618" cy="45600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5CFE58-2BA2-1DBF-030D-D29541C7BA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3" t="38140" r="8073" b="42931"/>
          <a:stretch/>
        </p:blipFill>
        <p:spPr>
          <a:xfrm>
            <a:off x="1030577" y="1555001"/>
            <a:ext cx="3239807" cy="1447592"/>
          </a:xfrm>
          <a:prstGeom prst="rect">
            <a:avLst/>
          </a:prstGeom>
        </p:spPr>
      </p:pic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9039272D-F4E7-5BB1-F619-E3657880E068}"/>
              </a:ext>
            </a:extLst>
          </p:cNvPr>
          <p:cNvSpPr/>
          <p:nvPr/>
        </p:nvSpPr>
        <p:spPr>
          <a:xfrm>
            <a:off x="9545761" y="3213099"/>
            <a:ext cx="4043255" cy="1229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1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team pictures along with their name and designation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004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orange text">
            <a:extLst>
              <a:ext uri="{FF2B5EF4-FFF2-40B4-BE49-F238E27FC236}">
                <a16:creationId xmlns:a16="http://schemas.microsoft.com/office/drawing/2014/main" id="{8D453166-412A-1512-866D-D7F4B07B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672"/>
            <a:ext cx="10691813" cy="1713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0A546-6A76-40CB-BB0D-8E0530EB970E}"/>
              </a:ext>
            </a:extLst>
          </p:cNvPr>
          <p:cNvSpPr txBox="1"/>
          <p:nvPr/>
        </p:nvSpPr>
        <p:spPr>
          <a:xfrm>
            <a:off x="8245876" y="4514995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A123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3C4C3-7BE4-8B2A-E6F9-8612249475CE}"/>
              </a:ext>
            </a:extLst>
          </p:cNvPr>
          <p:cNvSpPr txBox="1"/>
          <p:nvPr/>
        </p:nvSpPr>
        <p:spPr>
          <a:xfrm>
            <a:off x="10029742" y="4514995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2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671F6BEF-EE9F-13A5-887E-75A8A50A8AD6}"/>
              </a:ext>
            </a:extLst>
          </p:cNvPr>
          <p:cNvSpPr/>
          <p:nvPr/>
        </p:nvSpPr>
        <p:spPr>
          <a:xfrm flipH="1">
            <a:off x="10407567" y="4182171"/>
            <a:ext cx="3163738" cy="10349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05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 </a:t>
            </a:r>
            <a:endParaRPr lang="en-IN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92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F4CFD-3D62-4C8A-2729-D1D03D57B074}"/>
              </a:ext>
            </a:extLst>
          </p:cNvPr>
          <p:cNvSpPr txBox="1"/>
          <p:nvPr/>
        </p:nvSpPr>
        <p:spPr>
          <a:xfrm>
            <a:off x="746692" y="1077687"/>
            <a:ext cx="8931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Important Instruction</a:t>
            </a:r>
          </a:p>
          <a:p>
            <a:endParaRPr lang="en-US" sz="2800" dirty="0"/>
          </a:p>
          <a:p>
            <a:r>
              <a:rPr lang="en-US" sz="2800" dirty="0"/>
              <a:t>After adding your company name, hall number, booth number, and company logo (wherever applicable), please save the slide as a separate JPEG file for your final use.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03032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141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Arial MT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Rushabh Jadhav</dc:creator>
  <cp:lastModifiedBy>Kavita Chhatani</cp:lastModifiedBy>
  <cp:revision>5</cp:revision>
  <dcterms:created xsi:type="dcterms:W3CDTF">2024-06-10T14:27:18Z</dcterms:created>
  <dcterms:modified xsi:type="dcterms:W3CDTF">2024-08-07T09:54:21Z</dcterms:modified>
</cp:coreProperties>
</file>